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7" r:id="rId4"/>
    <p:sldId id="266" r:id="rId5"/>
    <p:sldId id="258" r:id="rId6"/>
    <p:sldId id="260" r:id="rId7"/>
    <p:sldId id="262" r:id="rId8"/>
    <p:sldId id="263" r:id="rId9"/>
    <p:sldId id="261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79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87FD-180B-437D-9A08-F5D16ECFE4A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29C0-D7EB-4772-B95D-DE0116AE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87FD-180B-437D-9A08-F5D16ECFE4A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29C0-D7EB-4772-B95D-DE0116AE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87FD-180B-437D-9A08-F5D16ECFE4A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29C0-D7EB-4772-B95D-DE0116AE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87FD-180B-437D-9A08-F5D16ECFE4A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29C0-D7EB-4772-B95D-DE0116AE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87FD-180B-437D-9A08-F5D16ECFE4A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29C0-D7EB-4772-B95D-DE0116AE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87FD-180B-437D-9A08-F5D16ECFE4A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29C0-D7EB-4772-B95D-DE0116AE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87FD-180B-437D-9A08-F5D16ECFE4A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29C0-D7EB-4772-B95D-DE0116AE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87FD-180B-437D-9A08-F5D16ECFE4A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29C0-D7EB-4772-B95D-DE0116AE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87FD-180B-437D-9A08-F5D16ECFE4A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29C0-D7EB-4772-B95D-DE0116AE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87FD-180B-437D-9A08-F5D16ECFE4A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29C0-D7EB-4772-B95D-DE0116AE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87FD-180B-437D-9A08-F5D16ECFE4A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29C0-D7EB-4772-B95D-DE0116AE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887FD-180B-437D-9A08-F5D16ECFE4A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829C0-D7EB-4772-B95D-DE0116AE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%20AN%202017-2018%20VA%202018-2019\GIAO%20AN\GI&#193;O%20&#193;N%202018-2019\ga%20da%20tay%20doi\Em-Yeu-Truong-Em-Be-Bao-An.mp3" TargetMode="Externa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%20AN%202017-2018%20VA%202018-2019\GIAO%20AN\GI&#193;O%20&#193;N%202018-2019\ga%20da%20tay%20doi\DI%20HOC.%20OK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7.jpe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emf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xmlns="" id="{89130B15-2DA2-46A0-9197-79EA26B60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8" descr="6">
            <a:extLst>
              <a:ext uri="{FF2B5EF4-FFF2-40B4-BE49-F238E27FC236}">
                <a16:creationId xmlns:a16="http://schemas.microsoft.com/office/drawing/2014/main" xmlns="" id="{4603DC36-1664-4ED2-9DFE-9D86A51AE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62100"/>
            <a:ext cx="34385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WordArt 3">
            <a:extLst>
              <a:ext uri="{FF2B5EF4-FFF2-40B4-BE49-F238E27FC236}">
                <a16:creationId xmlns:a16="http://schemas.microsoft.com/office/drawing/2014/main" xmlns="" id="{CD37CDC0-8D3F-410F-A8C5-CDFAF3FF31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1752600"/>
            <a:ext cx="41148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LỚP 2A</a:t>
            </a:r>
          </a:p>
        </p:txBody>
      </p:sp>
      <p:sp>
        <p:nvSpPr>
          <p:cNvPr id="69636" name="WordArt 4">
            <a:extLst>
              <a:ext uri="{FF2B5EF4-FFF2-40B4-BE49-F238E27FC236}">
                <a16:creationId xmlns:a16="http://schemas.microsoft.com/office/drawing/2014/main" xmlns="" id="{3D977E2C-A6D6-465C-9DC5-5DA95C1775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4724400"/>
            <a:ext cx="6172200" cy="1168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BottomLeft"/>
              <a:lightRig rig="legacyFlat3" dir="t"/>
            </a:scene3d>
            <a:sp3d extrusionH="887400" prstMaterial="legacyMatte">
              <a:extrusionClr>
                <a:srgbClr val="CCFFCC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path path="rect">
                    <a:fillToRect r="100000" b="100000"/>
                  </a:path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MÔN: MĨ THUẬT</a:t>
            </a:r>
          </a:p>
        </p:txBody>
      </p:sp>
      <p:sp>
        <p:nvSpPr>
          <p:cNvPr id="69639" name="WordArt 7">
            <a:extLst>
              <a:ext uri="{FF2B5EF4-FFF2-40B4-BE49-F238E27FC236}">
                <a16:creationId xmlns:a16="http://schemas.microsoft.com/office/drawing/2014/main" xmlns="" id="{F1E98FFB-9B6F-47A9-9F7C-F0CEE31AE4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1252538"/>
            <a:ext cx="8105775" cy="47672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b="1" kern="10" spc="-320" dirty="0" smtClean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 MỪNG  CÁC  THẦY ,  CÔ  GIÁO </a:t>
            </a:r>
            <a:endParaRPr lang="en-US" sz="3200" b="1" kern="10" spc="-320" dirty="0">
              <a:ln w="12700">
                <a:solidFill>
                  <a:srgbClr val="66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inh nen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304800"/>
            <a:ext cx="6766339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cap="all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8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8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manh kho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600200"/>
            <a:ext cx="408418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yeu nghe">
            <a:extLst>
              <a:ext uri="{FF2B5EF4-FFF2-40B4-BE49-F238E27FC236}">
                <a16:creationId xmlns:a16="http://schemas.microsoft.com/office/drawing/2014/main" xmlns="" id="{BA791F7B-26F8-4401-B2C4-66A94443F3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43200"/>
            <a:ext cx="1877246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ANH PHUC">
            <a:extLst>
              <a:ext uri="{FF2B5EF4-FFF2-40B4-BE49-F238E27FC236}">
                <a16:creationId xmlns:a16="http://schemas.microsoft.com/office/drawing/2014/main" xmlns="" id="{C49C25AD-DDA3-43B0-853A-8F42EABBB6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43400"/>
            <a:ext cx="32400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Em-Yeu-Truong-Em-Be-Bao-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35814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1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131021khung-anh-dung-hoa-tim-dep-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796" y="-18047"/>
            <a:ext cx="9180796" cy="6876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0"/>
            <a:ext cx="77724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33600" y="1066800"/>
            <a:ext cx="4876800" cy="990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KIỂM TRA ĐỒ DÙNG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4800600" y="2362200"/>
            <a:ext cx="2885243" cy="4049305"/>
            <a:chOff x="4495800" y="1219201"/>
            <a:chExt cx="3810000" cy="489584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495800" y="1219201"/>
              <a:ext cx="3810000" cy="248751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95800" y="3706719"/>
              <a:ext cx="3810000" cy="2408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D:\GIAO AN 2017-2018 VA 2018-2019\GIAO AN\GIÁO ÁN 2018-2019\ga da tay doi\IMG_20190407_2051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2362200"/>
            <a:ext cx="2912338" cy="40851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GIAO AN 2017-2018 VA 2018-2019\GIAO AN\GIÁO ÁN 2018-2019\ga da tay doi\tải x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pic>
        <p:nvPicPr>
          <p:cNvPr id="23554" name="Picture 2" descr="HÃ¬nh áº£nh cÃ³ liÃ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9766"/>
            <a:ext cx="3962400" cy="2778234"/>
          </a:xfrm>
          <a:prstGeom prst="rect">
            <a:avLst/>
          </a:prstGeom>
          <a:noFill/>
        </p:spPr>
      </p:pic>
      <p:pic>
        <p:nvPicPr>
          <p:cNvPr id="23556" name="Picture 4" descr="Káº¿t quáº£ hÃ¬nh áº£nh cho há»c sinh tiá»u há»c vui chÆ¡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4038600" cy="2719324"/>
          </a:xfrm>
          <a:prstGeom prst="rect">
            <a:avLst/>
          </a:prstGeom>
          <a:noFill/>
        </p:spPr>
      </p:pic>
      <p:pic>
        <p:nvPicPr>
          <p:cNvPr id="23558" name="Picture 6" descr="HÃ¬nh áº£nh cÃ³ liÃªn qu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4143532"/>
            <a:ext cx="4038600" cy="2714469"/>
          </a:xfrm>
          <a:prstGeom prst="rect">
            <a:avLst/>
          </a:prstGeom>
          <a:noFill/>
        </p:spPr>
      </p:pic>
      <p:pic>
        <p:nvPicPr>
          <p:cNvPr id="23560" name="Picture 8" descr="Káº¿t quáº£ hÃ¬nh áº£nh cho há»c sinh tiá»u há»c chÃ o cá»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0"/>
            <a:ext cx="3733800" cy="2719799"/>
          </a:xfrm>
          <a:prstGeom prst="rect">
            <a:avLst/>
          </a:prstGeom>
          <a:noFill/>
        </p:spPr>
      </p:pic>
      <p:pic>
        <p:nvPicPr>
          <p:cNvPr id="23563" name="Picture 11" descr="Káº¿t quáº£ hÃ¬nh áº£nh cho há»c sinh tiá»u há»c Äáº¿n trÆ°á»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67000" y="1981200"/>
            <a:ext cx="3502694" cy="2623704"/>
          </a:xfrm>
          <a:prstGeom prst="rect">
            <a:avLst/>
          </a:prstGeom>
          <a:noFill/>
        </p:spPr>
      </p:pic>
      <p:pic>
        <p:nvPicPr>
          <p:cNvPr id="13" name="DI HOC. 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228600" y="3200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947E-6 C -0.16632 -0.03793 -0.33264 -0.07585 -0.3908 -0.00208 C -0.44879 0.07169 -0.47222 0.36425 -0.34931 0.44265 C -0.22622 0.52082 0.2191 0.58418 0.34774 0.46739 C 0.47639 0.3506 0.53368 -0.1198 0.42309 -0.25809 C 0.3125 -0.39639 -0.25 -0.40264 -0.31528 -0.36263 C -0.38056 -0.32262 -0.02674 -0.07562 0.0309 -0.01827 " pathEditMode="relative" ptsTypes="aaaaaaA">
                                      <p:cBhvr>
                                        <p:cTn id="30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85165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685800"/>
            <a:ext cx="77724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600200"/>
          </a:xfrm>
        </p:spPr>
        <p:txBody>
          <a:bodyPr/>
          <a:lstStyle/>
          <a:p>
            <a:pPr algn="ctr">
              <a:buNone/>
            </a:pP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áº¿t quáº£ hÃ¬nh áº£nh cho em Äáº¿n trÆ°á»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09800"/>
            <a:ext cx="7848600" cy="43434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25908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70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37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70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37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70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dáng</a:t>
            </a:r>
            <a:r>
              <a:rPr kumimoji="0" lang="en-US" sz="37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70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37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70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37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70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37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370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mức</a:t>
            </a:r>
            <a:r>
              <a:rPr kumimoji="0" lang="en-US" sz="37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70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kumimoji="0" lang="en-US" sz="37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70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đơn</a:t>
            </a:r>
            <a:r>
              <a:rPr kumimoji="0" lang="en-US" sz="37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70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giản</a:t>
            </a:r>
            <a:r>
              <a:rPr kumimoji="0" lang="en-US" sz="37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700" baseline="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7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GIAO AN 2017-2018 VA 2018-2019\GIAO AN\GIÁO ÁN 2018-2019\ga da tay doi\tải x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13"/>
            <a:ext cx="9149892" cy="6853587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0"/>
            <a:ext cx="77724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2400" y="1371600"/>
            <a:ext cx="3657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Hướng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hiểu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28600" y="1905000"/>
            <a:ext cx="89154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Quan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sát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ảnh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thảo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luận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để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hiểu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sinh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</a:p>
        </p:txBody>
      </p:sp>
      <p:pic>
        <p:nvPicPr>
          <p:cNvPr id="2052" name="Picture 4" descr="D:\GIAO AN 2017-2018 VA 2018-2019\bien\truong-tieu-hoc-tu-thuc-nhut-tan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19400"/>
            <a:ext cx="2844800" cy="2133600"/>
          </a:xfrm>
          <a:prstGeom prst="rect">
            <a:avLst/>
          </a:prstGeom>
          <a:noFill/>
        </p:spPr>
      </p:pic>
      <p:pic>
        <p:nvPicPr>
          <p:cNvPr id="2053" name="Picture 5" descr="D:\GIAO AN 2017-2018 VA 2018-2019\GIAO AN\GIÁO ÁN 2018-2019\ga da tay doi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5005542"/>
            <a:ext cx="2819400" cy="1852458"/>
          </a:xfrm>
          <a:prstGeom prst="rect">
            <a:avLst/>
          </a:prstGeom>
          <a:noFill/>
        </p:spPr>
      </p:pic>
      <p:pic>
        <p:nvPicPr>
          <p:cNvPr id="2054" name="Picture 6" descr="D:\GIAO AN 2017-2018 VA 2018-2019\GIAO AN\GIÁO ÁN 2018-2019\ga da tay doi\ke-ve-mot-nguoi-ban-moi-quen-cua-e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819401"/>
            <a:ext cx="2890079" cy="2133600"/>
          </a:xfrm>
          <a:prstGeom prst="rect">
            <a:avLst/>
          </a:prstGeom>
          <a:noFill/>
        </p:spPr>
      </p:pic>
      <p:pic>
        <p:nvPicPr>
          <p:cNvPr id="2055" name="Picture 7" descr="D:\GIAO AN 2017-2018 VA 2018-2019\GIAO AN\GIÁO ÁN 2018-2019\ga da tay doi\images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2819400"/>
            <a:ext cx="2725247" cy="2124075"/>
          </a:xfrm>
          <a:prstGeom prst="rect">
            <a:avLst/>
          </a:prstGeom>
          <a:noFill/>
        </p:spPr>
      </p:pic>
      <p:pic>
        <p:nvPicPr>
          <p:cNvPr id="2057" name="Picture 9" descr="HÃ¬nh áº£nh cÃ³ liÃªn qua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1295400"/>
            <a:ext cx="990600" cy="646409"/>
          </a:xfrm>
          <a:prstGeom prst="rect">
            <a:avLst/>
          </a:prstGeom>
          <a:noFill/>
        </p:spPr>
      </p:pic>
      <p:pic>
        <p:nvPicPr>
          <p:cNvPr id="26" name="Picture 6" descr="Káº¿t quáº£ hÃ¬nh áº£nh cho lÃ´ gÃ´ hoáº¡t Äá»ng theo vn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1295400"/>
            <a:ext cx="990600" cy="640995"/>
          </a:xfrm>
          <a:prstGeom prst="rect">
            <a:avLst/>
          </a:prstGeom>
          <a:noFill/>
        </p:spPr>
      </p:pic>
      <p:pic>
        <p:nvPicPr>
          <p:cNvPr id="18" name="Picture 24" descr="DONG HO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34400" y="59436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D:\GIAO AN 2017-2018 VA 2018-2019\GIAO AN\GIÁO ÁN 2018-2019\ga da tay doi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85800" y="0"/>
            <a:ext cx="77724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2400" y="1371600"/>
            <a:ext cx="3657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Hướng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hiểu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pic>
        <p:nvPicPr>
          <p:cNvPr id="14" name="Picture 9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295400"/>
            <a:ext cx="990600" cy="646409"/>
          </a:xfrm>
          <a:prstGeom prst="rect">
            <a:avLst/>
          </a:prstGeom>
          <a:noFill/>
        </p:spPr>
      </p:pic>
      <p:pic>
        <p:nvPicPr>
          <p:cNvPr id="15" name="Picture 6" descr="Káº¿t quáº£ hÃ¬nh áº£nh cho lÃ´ gÃ´ hoáº¡t Äá»ng theo vn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295400"/>
            <a:ext cx="990600" cy="640995"/>
          </a:xfrm>
          <a:prstGeom prst="rect">
            <a:avLst/>
          </a:prstGeom>
          <a:noFill/>
        </p:spPr>
      </p:pic>
      <p:pic>
        <p:nvPicPr>
          <p:cNvPr id="16" name="Content Placeholder 3" descr="D:\GIAO AN 2017-2018 VA 2018-2019\GIAO AN\GIÁO ÁN 2018-2019\ga da tay doi\IMG_20190407_21183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581400"/>
            <a:ext cx="8229600" cy="3076222"/>
          </a:xfrm>
          <a:prstGeom prst="rect">
            <a:avLst/>
          </a:prstGeom>
          <a:noFill/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667000"/>
            <a:ext cx="89154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900" dirty="0" smtClean="0">
                <a:solidFill>
                  <a:srgbClr val="7030A0"/>
                </a:solidFill>
              </a:rPr>
              <a:t>-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0" y="19050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hiểu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sản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phẩm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13.2.</a:t>
            </a:r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457200" y="1981200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GHI NHỚ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đứng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chạy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…),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phận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sẽ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nặn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hay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xé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dán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dáng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ý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tới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sự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chuyển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phận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ảnh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phù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xé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dán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thẳng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nghiêng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trái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nghiêng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 build="p"/>
      <p:bldP spid="18" grpId="1" build="allAtOnce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D:\GIAO AN 2017-2018 VA 2018-2019\GIAO AN\GIÁO ÁN 2018-2019\ga da tay doi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26"/>
            <a:ext cx="9144000" cy="6849174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0"/>
            <a:ext cx="77724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71600"/>
            <a:ext cx="28194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Cách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pic>
        <p:nvPicPr>
          <p:cNvPr id="9" name="Picture 4" descr="Káº¿t quáº£ hÃ¬nh áº£nh cho lÃ´ gÃ´ hoáº¡t Äá»ng theo vn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19200"/>
            <a:ext cx="762000" cy="700367"/>
          </a:xfrm>
          <a:prstGeom prst="rect">
            <a:avLst/>
          </a:prstGeom>
          <a:noFill/>
        </p:spPr>
      </p:pic>
      <p:pic>
        <p:nvPicPr>
          <p:cNvPr id="10" name="Picture 6" descr="Káº¿t quáº£ hÃ¬nh áº£nh cho lÃ´ gÃ´ hoáº¡t Äá»ng theo vn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295400"/>
            <a:ext cx="990600" cy="640995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281940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latin typeface="Times New Roman" pitchFamily="18" charset="0"/>
                <a:ea typeface="+mj-ea"/>
                <a:cs typeface="Times New Roman" pitchFamily="18" charset="0"/>
              </a:rPr>
              <a:t>*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Quan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sát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để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nhận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biết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cách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vẽ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dáng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người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 (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13.3 )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0" y="19050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sẽ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dáng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sẽ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phận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trước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phận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459" name="Picture 3" descr="D:\GIAO AN 2017-2018 VA 2018-2019\GIAO AN\GIÁO ÁN 2018-2019\ga da tay doi\IMG_20190407_2322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4004" y="3733800"/>
            <a:ext cx="3489588" cy="2764231"/>
          </a:xfrm>
          <a:prstGeom prst="rect">
            <a:avLst/>
          </a:prstGeom>
          <a:noFill/>
        </p:spPr>
      </p:pic>
      <p:grpSp>
        <p:nvGrpSpPr>
          <p:cNvPr id="22" name="Group 21"/>
          <p:cNvGrpSpPr/>
          <p:nvPr/>
        </p:nvGrpSpPr>
        <p:grpSpPr>
          <a:xfrm>
            <a:off x="609600" y="3733800"/>
            <a:ext cx="4191000" cy="2719388"/>
            <a:chOff x="2872084" y="2971800"/>
            <a:chExt cx="4359101" cy="302418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90E1C352-EBBD-4E85-A797-770D21CEE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110" t="17656" r="65788" b="23553"/>
            <a:stretch>
              <a:fillRect/>
            </a:stretch>
          </p:blipFill>
          <p:spPr bwMode="auto">
            <a:xfrm>
              <a:off x="2872084" y="2971800"/>
              <a:ext cx="1699915" cy="302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">
              <a:extLst>
                <a:ext uri="{FF2B5EF4-FFF2-40B4-BE49-F238E27FC236}">
                  <a16:creationId xmlns:a16="http://schemas.microsoft.com/office/drawing/2014/main" xmlns="" id="{E72EC0D8-37D2-4F9F-9437-FFE895109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676" t="17656" r="41428" b="23553"/>
            <a:stretch>
              <a:fillRect/>
            </a:stretch>
          </p:blipFill>
          <p:spPr bwMode="auto">
            <a:xfrm>
              <a:off x="4267200" y="2971800"/>
              <a:ext cx="1743503" cy="302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>
              <a:extLst>
                <a:ext uri="{FF2B5EF4-FFF2-40B4-BE49-F238E27FC236}">
                  <a16:creationId xmlns:a16="http://schemas.microsoft.com/office/drawing/2014/main" xmlns="" id="{91C00534-1A23-479F-A276-D10150642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171" t="17656" r="17139" b="23553"/>
            <a:stretch>
              <a:fillRect/>
            </a:stretch>
          </p:blipFill>
          <p:spPr bwMode="auto">
            <a:xfrm>
              <a:off x="5486400" y="2971800"/>
              <a:ext cx="1744785" cy="302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Content Placeholder 4"/>
          <p:cNvSpPr txBox="1">
            <a:spLocks/>
          </p:cNvSpPr>
          <p:nvPr/>
        </p:nvSpPr>
        <p:spPr>
          <a:xfrm>
            <a:off x="0" y="2057400"/>
            <a:ext cx="91440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dáng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phận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dáng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chi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GIAO AN 2017-2018 VA 2018-2019\GIAO AN\GIÁO ÁN 2018-2019\ga da tay doi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0"/>
            <a:ext cx="77724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24200" y="1371600"/>
            <a:ext cx="22860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tham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khảo</a:t>
            </a:r>
            <a:endParaRPr lang="en-US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483" name="Picture 3" descr="D:\GIAO AN 2017-2018 VA 2018-2019\GIAO AN\GIÁO ÁN 2018-2019\ga da tay doi\IMG_20190407_234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2827199" cy="2209800"/>
          </a:xfrm>
          <a:prstGeom prst="rect">
            <a:avLst/>
          </a:prstGeom>
          <a:noFill/>
        </p:spPr>
      </p:pic>
      <p:pic>
        <p:nvPicPr>
          <p:cNvPr id="20484" name="Picture 4" descr="D:\GIAO AN 2017-2018 VA 2018-2019\GIAO AN\GIÁO ÁN 2018-2019\ga da tay doi\IMG_20190407_2343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057400"/>
            <a:ext cx="2743200" cy="2196639"/>
          </a:xfrm>
          <a:prstGeom prst="rect">
            <a:avLst/>
          </a:prstGeom>
          <a:noFill/>
        </p:spPr>
      </p:pic>
      <p:pic>
        <p:nvPicPr>
          <p:cNvPr id="20485" name="Picture 5" descr="D:\GIAO AN 2017-2018 VA 2018-2019\GIAO AN\GIÁO ÁN 2018-2019\ga da tay doi\IMG_20190407_2343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057400"/>
            <a:ext cx="2819400" cy="2209800"/>
          </a:xfrm>
          <a:prstGeom prst="rect">
            <a:avLst/>
          </a:prstGeom>
          <a:noFill/>
        </p:spPr>
      </p:pic>
      <p:pic>
        <p:nvPicPr>
          <p:cNvPr id="20486" name="Picture 6" descr="D:\GIAO AN 2017-2018 VA 2018-2019\GIAO AN\GIÁO ÁN 2018-2019\ga da tay doi\IMG_20190407_2344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343400"/>
            <a:ext cx="2495280" cy="2257198"/>
          </a:xfrm>
          <a:prstGeom prst="rect">
            <a:avLst/>
          </a:prstGeom>
          <a:noFill/>
        </p:spPr>
      </p:pic>
      <p:pic>
        <p:nvPicPr>
          <p:cNvPr id="20487" name="Picture 7" descr="D:\GIAO AN 2017-2018 VA 2018-2019\GIAO AN\GIÁO ÁN 2018-2019\ga da tay doi\IMG_20190407_2352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4343400"/>
            <a:ext cx="3109420" cy="2286000"/>
          </a:xfrm>
          <a:prstGeom prst="rect">
            <a:avLst/>
          </a:prstGeom>
          <a:noFill/>
        </p:spPr>
      </p:pic>
      <p:pic>
        <p:nvPicPr>
          <p:cNvPr id="20488" name="Picture 8" descr="D:\GIAO AN 2017-2018 VA 2018-2019\GIAO AN\GIÁO ÁN 2018-2019\ga da tay doi\IMG_20190407_23571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4419600"/>
            <a:ext cx="2094400" cy="21522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GIAO AN 2017-2018 VA 2018-2019\GIAO AN\GIÁO ÁN 2018-2019\ga da tay doi\tải x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0"/>
            <a:ext cx="77724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1752600"/>
            <a:ext cx="2209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hành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pic>
        <p:nvPicPr>
          <p:cNvPr id="18436" name="Picture 4" descr="Káº¿t quáº£ hÃ¬nh áº£nh cho lÃ´ gÃ´ hoáº¡t Äá»ng theo vn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600200"/>
            <a:ext cx="762000" cy="700367"/>
          </a:xfrm>
          <a:prstGeom prst="rect">
            <a:avLst/>
          </a:prstGeom>
          <a:noFill/>
        </p:spPr>
      </p:pic>
      <p:sp>
        <p:nvSpPr>
          <p:cNvPr id="19" name="Content Placeholder 4"/>
          <p:cNvSpPr>
            <a:spLocks noGrp="1"/>
          </p:cNvSpPr>
          <p:nvPr>
            <p:ph idx="1"/>
          </p:nvPr>
        </p:nvSpPr>
        <p:spPr>
          <a:xfrm>
            <a:off x="304800" y="2438400"/>
            <a:ext cx="8839200" cy="10668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lphaLcPeriod"/>
            </a:pP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r>
              <a:rPr lang="en-US" b="1" dirty="0" smtClean="0">
                <a:latin typeface="Times New Roman" pitchFamily="18" charset="0"/>
                <a:ea typeface="+mj-ea"/>
                <a:cs typeface="Times New Roman" pitchFamily="18" charset="0"/>
              </a:rPr>
              <a:t>* </a:t>
            </a:r>
            <a:r>
              <a:rPr lang="en-US" sz="4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Vẽ</a:t>
            </a:r>
            <a:r>
              <a:rPr lang="en-US" sz="4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dáng</a:t>
            </a:r>
            <a:r>
              <a:rPr lang="en-US" sz="4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người</a:t>
            </a:r>
            <a:r>
              <a:rPr lang="en-US" sz="4200" dirty="0" smtClean="0">
                <a:latin typeface="Times New Roman" pitchFamily="18" charset="0"/>
                <a:ea typeface="+mj-ea"/>
                <a:cs typeface="Times New Roman" pitchFamily="18" charset="0"/>
              </a:rPr>
              <a:t> qua </a:t>
            </a:r>
            <a:r>
              <a:rPr lang="en-US" sz="4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trí</a:t>
            </a:r>
            <a:r>
              <a:rPr lang="en-US" sz="4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nhớ</a:t>
            </a:r>
            <a:r>
              <a:rPr lang="en-US" sz="4200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4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trí</a:t>
            </a:r>
            <a:r>
              <a:rPr lang="en-US" sz="4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tưởng</a:t>
            </a:r>
            <a:r>
              <a:rPr lang="en-US" sz="4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tượng</a:t>
            </a:r>
            <a:r>
              <a:rPr lang="en-US" sz="4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để</a:t>
            </a:r>
            <a:r>
              <a:rPr lang="en-US" sz="4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lang="en-US" sz="4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kho</a:t>
            </a:r>
            <a:r>
              <a:rPr lang="en-US" sz="4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4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ảnh</a:t>
            </a:r>
            <a:r>
              <a:rPr lang="en-US" sz="4200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438400" y="1676400"/>
            <a:ext cx="37338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4.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Trưng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bày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sản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phẩm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pic>
        <p:nvPicPr>
          <p:cNvPr id="22" name="Picture 6" descr="Káº¿t quáº£ hÃ¬nh áº£nh cho lÃ´ gÃ´ hoáº¡t Äá»ng theo vn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581400"/>
            <a:ext cx="3297286" cy="2133600"/>
          </a:xfrm>
          <a:prstGeom prst="rect">
            <a:avLst/>
          </a:prstGeom>
          <a:noFill/>
        </p:spPr>
      </p:pic>
      <p:pic>
        <p:nvPicPr>
          <p:cNvPr id="10" name="Picture 24" descr="DONG HO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34400" y="59436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build="p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413</TotalTime>
  <Words>349</Words>
  <Application>Microsoft Office PowerPoint</Application>
  <PresentationFormat>On-screen Show (4:3)</PresentationFormat>
  <Paragraphs>31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- Em có nhận ra hoạt động của các nhân vật trong tranh không? Đó là những hoạt động gì?. 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ndhoang_0987525788™</cp:lastModifiedBy>
  <cp:revision>53</cp:revision>
  <dcterms:created xsi:type="dcterms:W3CDTF">2019-04-07T13:34:18Z</dcterms:created>
  <dcterms:modified xsi:type="dcterms:W3CDTF">2019-10-25T01:10:42Z</dcterms:modified>
</cp:coreProperties>
</file>